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90" r:id="rId10"/>
    <p:sldId id="265" r:id="rId11"/>
    <p:sldId id="268" r:id="rId12"/>
    <p:sldId id="266" r:id="rId13"/>
    <p:sldId id="267" r:id="rId14"/>
    <p:sldId id="269" r:id="rId15"/>
    <p:sldId id="272" r:id="rId16"/>
    <p:sldId id="273" r:id="rId17"/>
    <p:sldId id="274" r:id="rId18"/>
    <p:sldId id="275" r:id="rId19"/>
    <p:sldId id="259" r:id="rId20"/>
    <p:sldId id="280" r:id="rId21"/>
    <p:sldId id="276" r:id="rId22"/>
    <p:sldId id="270" r:id="rId23"/>
    <p:sldId id="271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69D711-AA5F-451D-B63E-760ABE27877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A06EB-3A32-448A-9516-ECBADFCB5D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54696" cy="410445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Отчет Главы </a:t>
            </a:r>
          </a:p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Вознесенского сельсовета </a:t>
            </a:r>
          </a:p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Венгеровского района Новосибирской области </a:t>
            </a:r>
          </a:p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1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7772400" cy="4248472"/>
          </a:xfrm>
        </p:spPr>
        <p:txBody>
          <a:bodyPr>
            <a:normAutofit/>
          </a:bodyPr>
          <a:lstStyle/>
          <a:p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Вознесенская школа – интернат для обучающихся, воспитанников с ограниченными возможностями здоровья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заменены окна и двери в спортивном зале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депутаты Законодательного собрания А.Б. Панферов и В.В. Кушнир подарили школе телевизор и проектор.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504056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/>
              <a:t>Вознесенский детский сад</a:t>
            </a:r>
            <a:endParaRPr lang="ru-RU" sz="2800" dirty="0" smtClean="0"/>
          </a:p>
          <a:p>
            <a:r>
              <a:rPr lang="ru-RU" sz="2800" dirty="0" smtClean="0"/>
              <a:t>- приобретен проектор</a:t>
            </a:r>
          </a:p>
          <a:p>
            <a:r>
              <a:rPr lang="ru-RU" sz="2800" dirty="0" smtClean="0"/>
              <a:t>- сделан ремонт входных дверей в группы</a:t>
            </a:r>
          </a:p>
          <a:p>
            <a:r>
              <a:rPr lang="ru-RU" sz="2800" dirty="0" smtClean="0"/>
              <a:t>- заменена канализационная труба</a:t>
            </a:r>
          </a:p>
          <a:p>
            <a:r>
              <a:rPr lang="ru-RU" sz="2800" dirty="0" smtClean="0"/>
              <a:t>- при финансовой  поддержке из депутатского фонда А.Б. Панферова и В.В. Кушнира:</a:t>
            </a:r>
          </a:p>
          <a:p>
            <a:r>
              <a:rPr lang="ru-RU" sz="2800" dirty="0" smtClean="0"/>
              <a:t>- сделан ремонт теплотрассы (205 тыс. руб.)</a:t>
            </a:r>
          </a:p>
          <a:p>
            <a:r>
              <a:rPr lang="ru-RU" sz="2800" dirty="0" smtClean="0"/>
              <a:t>- капитальный ремонт санитарной комнаты в старшей группе (220 тыс. руб.)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Учреждения здравоохранения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территории Вознесенского сельсовета осуществляет свою деятельность 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Д. Ахтырку еженедельно обслуживает медицинский работник Селиклинского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2021 год за помощью к медицинским работникам обратилось: в д. Селикла 2915 человек в ФАП и 304 вызова на дом, д. Малинино 1160 обращений в ФАП и 190 на дому, Вознесенка – принято больных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7106, посещений на дому – 877.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Необходимость вакцинации населения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688632" cy="43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7854696" cy="475252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Учреждения культуры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Муниципальное казенное учреждение Вознесенский муниципальный центр культуры состоит из 4 структурных подразделений:</a:t>
            </a:r>
          </a:p>
          <a:p>
            <a:pPr algn="just"/>
            <a:r>
              <a:rPr lang="ru-RU" dirty="0" smtClean="0"/>
              <a:t>Вознесенский СДК, </a:t>
            </a:r>
          </a:p>
          <a:p>
            <a:pPr algn="just"/>
            <a:r>
              <a:rPr lang="ru-RU" dirty="0" err="1" smtClean="0"/>
              <a:t>Селиклинский</a:t>
            </a:r>
            <a:r>
              <a:rPr lang="ru-RU" dirty="0" smtClean="0"/>
              <a:t> СДК, </a:t>
            </a:r>
          </a:p>
          <a:p>
            <a:pPr algn="just"/>
            <a:r>
              <a:rPr lang="ru-RU" dirty="0" err="1" smtClean="0"/>
              <a:t>Малининский</a:t>
            </a:r>
            <a:r>
              <a:rPr lang="ru-RU" dirty="0" smtClean="0"/>
              <a:t> СК, </a:t>
            </a:r>
          </a:p>
          <a:p>
            <a:pPr algn="just"/>
            <a:r>
              <a:rPr lang="ru-RU" dirty="0" smtClean="0"/>
              <a:t>Ахтырский СК.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15064" cy="5544616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Творческие коллективы и работники центра культуры приняли участие: 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10 фестивалях и конкурсах районного уровня, награждены 10 дипломами Лауреата различных степеней;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фестивале областного уровня, награждены 5 дипломами Лауреата различных степеней;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3 фестивалях и конкурсах межрегионального уровня, награждены 10 дипломами Лауреата различных степеней;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фестивале всероссийского уровня, награждены 8 дипломами Лауреата различных степеней;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фестивале международного уровня, награждены дипломом Лауреата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степени.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2021 году детский образцовый фольклорный ансамбль «Сибирские соловушки» под руководством хормейстера Гавенко А.П. приняли участие в конкурсе на присвоение звания «Заслуженный коллектив народного творчества Новосибирской области».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992888" cy="227221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В 2021 году, участникам детского образцового фольклорного ансамбля</a:t>
            </a:r>
            <a:r>
              <a:rPr lang="ru-RU" dirty="0" smtClean="0"/>
              <a:t> «Сибирские соловушки» Белавской Александре и Ощепковой Полине назначена стипендия Губернатора Новосибирской области.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60766"/>
            <a:ext cx="5184576" cy="39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2088232"/>
          </a:xfrm>
        </p:spPr>
        <p:txBody>
          <a:bodyPr/>
          <a:lstStyle/>
          <a:p>
            <a:pPr algn="just"/>
            <a:r>
              <a:rPr lang="ru-RU" dirty="0" smtClean="0"/>
              <a:t>В 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хормейстеру Вознесенского СДК Гавенко А.П. было присвоено звание «Почетный работник культуры </a:t>
            </a:r>
            <a:r>
              <a:rPr lang="ru-RU" dirty="0" smtClean="0"/>
              <a:t>Новосибирской области».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7"/>
            <a:ext cx="5980453" cy="454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92696"/>
            <a:ext cx="7854696" cy="540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течении 2021 года  сектором экономики и финансов осуществлялся  бюджетный процесс, учет финансовой-хозяйственной  деятельности, контроль за экономным, эффективным использованием финансовых ресурсов, сохранностью муниципальной собственности Вознесенского сельсовета.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1791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Администрация рекомендует проверить свою задолженность по налогам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C:\Users\%D0%90%D0%B4%D0%BC%D0%B8%D0%BD\Desktop\4.zadolzhennost_gazeta_cv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Узнать о сумме долга можно через Личный кабинет налогоплательщика для физических лиц на сайте ФНС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Кроме того, проверить наличие задолженности налогоплательщики 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портале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ГОСУСЛУГ.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Оплатить задолженность можно как в электронном виде (через Личный кабинет налогоплательщика на сайте ФНС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России, через портал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и по платежным документам (через кассы и терминалы кредитных учреждений, в отделениях Почты России).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8071048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Приоритетное направление деятельности администрации – исполнение полномочий, предусмотренных Федеральным законодательством и Уставом муниципального образования по обеспечению деятельности местного самоуправления. </a:t>
            </a:r>
          </a:p>
          <a:p>
            <a:pPr algn="just"/>
            <a:r>
              <a:rPr lang="ru-RU" dirty="0" smtClean="0"/>
              <a:t>Это в первую очередь – исполнение бюджета муниципального образования, исполнение наказов избирателей, социальная защита малоимущих граждан, многодетных семей, обеспечение первичных мер пожарной безопасности, организация мероприятий по благоустройству нашей территории.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3190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352928" cy="55446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Жилищно-коммунальное хозяйство:</a:t>
            </a:r>
            <a:endParaRPr lang="ru-RU" dirty="0" smtClean="0"/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водозаборной скважины в с. Вознесенка – 358 234 руб.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станции водоподготовки д. Малинино – 104 400 руб.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2 электронасосов – 70 447,0 руб.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 МУП – 155,0 т.р. (на ликвидацию)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передаточного акта № 30-А от 30.11.2021 23 объекта ЖКХ вместе с отрегистрированными земельными участками под ними переданы в муниципальную собственность Венгеровского района Новосибирской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51125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всем вопросам начисления, за предоставленные коммунальные услуги (вода, тепло), можно обращаться в ООО «УК «Союз»», расположенную по адресу: Новосибирская область, Венгеровский район, с.Венгерово, ул.Луговая, д.8,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часы приема: население с 9.00-13.00, юридические лица с 9.00-17.00,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телефону информацию можно получить у специалистов ООО «УК «Союз»» по населению у Войтенко Натальи Александровны с 14.00-16.00 тел.21-085, 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юридическим лицам у Вознюк Анжелики Александровны тел. 30-135.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Благоустройство: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данном направлении в 2021 году выполнено следующее: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соответствии с решением Венгеровского районного суда от 02 июня 2021 года заменены дорожные знаки на пешеходных переходах возле образовательных учреждений МО, установлены пешеходные ограждения. На данные работы было потрачено – 188 561 руб.  Также приобретены и установлены 2 стационарных светильника на солнечной батарее (д. Селикла и д. Малинино) – 145 500 руб.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соответствии с проектом организации дорожного движения и предписаниями МО МВД России «Венгеровский», еще приобретено 96 знаков на сумму 486 350 руб., которые будут установлены в этом году.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зимние месяцы улицы регулярно очищаются от снега во всех населенных </a:t>
            </a:r>
            <a:r>
              <a:rPr lang="ru-RU" dirty="0" smtClean="0"/>
              <a:t>пунктах.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854696" cy="28803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«Память жива»  (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792 тысяч  рублей)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Субсидия из областного бюджета составила 537 500 рублей, 107 500 рублей – средства из бюджета сельского поселения, 55 000 – это собственные средства жителей села, 50 000 – средства организаций, индивидуальных предпринимателей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56992"/>
            <a:ext cx="5885626" cy="33541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854696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дополнительные средства, выделенные из депутатского фонда А. Б. Панферова и В. В. Кушнира изготовлено и установлено новое ограждение вокруг памятника, дорожка к нему выложена плиткой.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373663" cy="40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4968552" cy="302433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Участие в конкурсе общественных стартапов </a:t>
            </a: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«Со мной регион успешнее» </a:t>
            </a: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 проектом  «Стела для села»</a:t>
            </a: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16 000 руб.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4009702" cy="53462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56992"/>
            <a:ext cx="4739474" cy="31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36712"/>
            <a:ext cx="3318520" cy="57606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2021 году </a:t>
            </a:r>
          </a:p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ТОС «Наше время» принял участие в районном конкурсе социально – значимых проектов по поддержке инициатив деятельности территориальных общественных самоуправлений в Венгеровском районе Новосибирской области, с проектом, направленным на благоустройство территории центра села «Комфортно, чисто, безопасно</a:t>
            </a:r>
            <a:r>
              <a:rPr lang="ru-RU" dirty="0" smtClean="0"/>
              <a:t>!»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64262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680520" cy="3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568952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Проект «ПОЗИТИВ» 50 000 руб.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способствовать социальной адаптации детей-инвалидов и детей с ограниченными возможностями здоровья через включение их в социально-культурную среду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1deba4f-3bea-4487-800e-f7aad7e142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689254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54696" cy="4104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Вознесенского сельсовета работает Административная комиссия, в 2021 году ею было проведено 5 заседаний и рассмотрено 7 протоколов об административных правонарушениях Областного закона (3 по содержанию собак без привязи, 4 за нарушение тишины </a:t>
            </a:r>
            <a:r>
              <a:rPr lang="ru-RU" dirty="0" smtClean="0"/>
              <a:t>и покоя граждан)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980728"/>
          <a:ext cx="8208912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588246"/>
                <a:gridCol w="2641128"/>
                <a:gridCol w="1927310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Населенный пункт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</a:t>
                      </a:r>
                    </a:p>
                    <a:p>
                      <a:pPr algn="ctr"/>
                      <a:r>
                        <a:rPr lang="ru-RU" dirty="0" smtClean="0"/>
                        <a:t>хозяйств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зарегистрированных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проживающих</a:t>
                      </a:r>
                      <a:endParaRPr lang="ru-RU" dirty="0"/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с. Вознесенка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801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624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д. Селикла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д. Малинино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д. Ахтырка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1186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865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возникновения очагов ящура в Республике Казахстан возникла реальная угроза заноса вируса ящура на территорию Новосибирской области.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этим Федеральная служба по ветеринарному и фитосанитарному надзору рекомендовала 10 субъектам Российской Федерации, которые граничат с Республикой Казахстан, в том числе Новосибирской области, в кратчайшие сроки провести вакцинацию от ящура.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Венгеровском районе, в коллективных хозяйствах, уже ведётся работа по прививки крупного рогатого скота от ящура.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Учитывая вышеизложенное и важность данного вопроса, прошу Вас ответственно подойти к предстоящей вакцинации.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20884" cy="506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Помните, что пожары легче предупредить, чем потушить!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5688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2022 году планируется: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активизировать работу по увеличению местных налогов и сборов;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обеспечение надежного и бесперебойного  энергоснабжения;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продолжится работа по оснащению пешеходных переходов вблизи школ, установка недостающего ограждения и строительство тротуарных дорожек;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администрация  участвовала в конкурсном отборе проектов развития территорий муниципальных образований Новосибирской области, основанных на местных инициативах. Выигран грант на строительство тротуаров в селе Вознесенка, деревнях Селикла и Малинино в сумме 771 219 руб.;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24936" cy="532859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продолжать обеспечивать совершенствование мер пожарной безопасности, закупка пожарных извещателей для многодетных семей и семей находящихся в социально-опасном положении;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администрация Вознесенского сельсовета приняла  участие в конкурсном отборе  социально значимых проектов в сфере развития общественной инфраструктуры с проектом «Памяти павших будем достойны»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(606 930 рублей)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направлен  на  сохранение памяти о ВОВ путем установления памятника воинам – землякам в деревне Селикла, погибшим в 1941-1945 гг. Если проект пройдет конкурсный отбор, то будем его также реализовывать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352928" cy="496855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Хочу поблагодарить руководителей администрации Венгеровского района, депутатов Законодательного собрания НСО Панферова А.Б. и Кушнир В.В., руководителей организаций, депутатов Совета депутатов Вознесенского сельсовета, специалистов администрации за активную, слаженную работу, направленную на улучшение жизни населения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oolsen.ru/wp-content/uploads/2021/06/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9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8002088" cy="496855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числа зарегистрированных жителей: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работающих - 262,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пенсионеров – 251,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труженики тыла – 2,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войны - 6,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 до 16 лет – 172,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многодетные семьи - 24 (это 87 детей),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неработающих граждан – 204,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студенты – 25 человека.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8002088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Базовой отраслью экономики поселения остается сельское хозяйство. </a:t>
            </a:r>
          </a:p>
          <a:p>
            <a:r>
              <a:rPr lang="ru-RU" sz="3200" dirty="0" smtClean="0"/>
              <a:t>На территории администрации осуществляют свою деятельность:</a:t>
            </a:r>
          </a:p>
          <a:p>
            <a:r>
              <a:rPr lang="ru-RU" sz="3200" dirty="0" smtClean="0"/>
              <a:t> ИП «Иванов В.В.», </a:t>
            </a:r>
          </a:p>
          <a:p>
            <a:r>
              <a:rPr lang="ru-RU" sz="3200" dirty="0" smtClean="0"/>
              <a:t>ЗАО «Вознесенское», </a:t>
            </a:r>
          </a:p>
          <a:p>
            <a:r>
              <a:rPr lang="ru-RU" sz="3200" dirty="0" smtClean="0"/>
              <a:t>СПК «</a:t>
            </a:r>
            <a:r>
              <a:rPr lang="ru-RU" sz="3200" dirty="0" err="1" smtClean="0"/>
              <a:t>Селиклинский</a:t>
            </a:r>
            <a:r>
              <a:rPr lang="ru-RU" sz="3200" dirty="0" smtClean="0"/>
              <a:t>». </a:t>
            </a:r>
          </a:p>
          <a:p>
            <a:r>
              <a:rPr lang="ru-RU" sz="3200" dirty="0" smtClean="0"/>
              <a:t>Основным направлением их деятельности является выращивание зерновых и производство молочной продукции. ИП Иванов так же занимается переработкой древесины.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496944" cy="587727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Бюджетные учреждения на территории поселения представлены следующим образом: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4 школы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Вознесенская средняя общеобразовательная школа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Малининская начальная общеобразовательная школа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численность обучающихся  на конец 2021 года в МКОУ Вознесенской СОШ  составила 85 учащихся 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Селиклинская основная общеобразовательная школа – 16 учащихся.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Вознесенская школа – интернат для обучающихся, воспитанников с ограниченными возможностями здоровья – 55 учащихся.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Вознесенский детский сад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32 ребенка.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68952" cy="27363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МКОУ Вознесенская СОШ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2020-2021 годах был выполнен капитальный ремонт кровли здания школы.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 октября 2021 года получен новый автобус, который осуществляет еженедельный подвоз детей из д. Селикла и д. Малинино в школу.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4" name="AutoShape 2" descr="C:\Users\%D0%90%D0%B4%D0%BC%D0%B8%D0%BD\Desktop\16443467075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C:\Users\%D0%90%D0%B4%D0%BC%D0%B8%D0%BD\Desktop\16443467075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923928" cy="29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51232"/>
            <a:ext cx="4176464" cy="29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352928" cy="3744416"/>
          </a:xfrm>
        </p:spPr>
        <p:txBody>
          <a:bodyPr>
            <a:normAutofit fontScale="62500" lnSpcReduction="20000"/>
          </a:bodyPr>
          <a:lstStyle/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 при финансовой  поддержке из депутатского фонда Панферова А.Б. и Кушнира В.В.: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 более чем  на 70 % заменено отопление в здании школы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 приобретена  промышленная электроплита в пищеблок школьной столовой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 пополнен спортивный инвентарь: комплекты лыж, мячи, обручи.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3930820" cy="26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464976" cy="27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762915"/>
            <a:ext cx="4680520" cy="274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846612" cy="288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481</TotalTime>
  <Words>1452</Words>
  <Application>Microsoft Office PowerPoint</Application>
  <PresentationFormat>Экран (4:3)</PresentationFormat>
  <Paragraphs>137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Администрация рекомендует проверить свою задолженность по налогам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29</cp:revision>
  <dcterms:created xsi:type="dcterms:W3CDTF">2022-02-06T14:28:59Z</dcterms:created>
  <dcterms:modified xsi:type="dcterms:W3CDTF">2022-02-10T04:30:30Z</dcterms:modified>
</cp:coreProperties>
</file>